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8" r:id="rId6"/>
    <p:sldId id="267" r:id="rId7"/>
    <p:sldId id="269" r:id="rId8"/>
    <p:sldId id="261" r:id="rId9"/>
    <p:sldId id="265" r:id="rId10"/>
    <p:sldId id="270" r:id="rId11"/>
    <p:sldId id="262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FE3"/>
    <a:srgbClr val="1285BF"/>
    <a:srgbClr val="11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9" autoAdjust="0"/>
  </p:normalViewPr>
  <p:slideViewPr>
    <p:cSldViewPr snapToGrid="0" snapToObjects="1">
      <p:cViewPr varScale="1">
        <p:scale>
          <a:sx n="106" d="100"/>
          <a:sy n="106" d="100"/>
        </p:scale>
        <p:origin x="-11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0C01C-A67D-6245-BAB2-130C39945A56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C92B0-A945-9F43-AC71-DB2165C23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Platforms BBC Sports uses;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iPhone</a:t>
            </a:r>
            <a:r>
              <a:rPr lang="en-US" dirty="0" smtClean="0"/>
              <a:t>, Android, Web site and on-to-air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8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adobe workflow.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Platforms BBC Sport use;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IPhone</a:t>
            </a:r>
            <a:r>
              <a:rPr lang="en-US" dirty="0" smtClean="0"/>
              <a:t>, Android, Web site and on-to-air versions.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FocalPoint Server hides the complexity from the end user and deals with it in a centralized and coherent manner, by modeling the requirements and workflow of the organization as meta-data objects called schemas, workspaces and tags. </a:t>
            </a:r>
            <a:r>
              <a:rPr lang="en-US" dirty="0" smtClean="0"/>
              <a:t>FocalPoint Server thinks</a:t>
            </a:r>
            <a:r>
              <a:rPr lang="en-US" baseline="0" dirty="0" smtClean="0"/>
              <a:t> the way editors think. Projects and bins are the central containers for media, logging information and data, including sequences and markers. This abundance of information is held in </a:t>
            </a:r>
            <a:r>
              <a:rPr lang="en-US" baseline="0" dirty="0" err="1" smtClean="0"/>
              <a:t>FocalPoint’s</a:t>
            </a:r>
            <a:r>
              <a:rPr lang="en-US" baseline="0" dirty="0" smtClean="0"/>
              <a:t> database built on </a:t>
            </a:r>
            <a:r>
              <a:rPr lang="en-US" baseline="0" dirty="0" err="1" smtClean="0"/>
              <a:t>mongodb</a:t>
            </a:r>
            <a:r>
              <a:rPr lang="en-US" baseline="0" dirty="0" smtClean="0"/>
              <a:t> (think </a:t>
            </a:r>
            <a:r>
              <a:rPr lang="en-US" baseline="0" dirty="0" err="1" smtClean="0"/>
              <a:t>Craigs</a:t>
            </a:r>
            <a:r>
              <a:rPr lang="en-US" baseline="0" dirty="0" smtClean="0"/>
              <a:t> List).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8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9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Unlimited number of users – scales up easily.  Buttons, titles,</a:t>
            </a:r>
            <a:r>
              <a:rPr lang="en-US" baseline="0" dirty="0" smtClean="0"/>
              <a:t> number of traffic light search buttons etc all customizable. Schemas are easily customizable, Graphics workflow, NLEs, VFX or a mix of all three is easily possible. Licenses and pricing are based on concurrent users and number of applications or workspaces.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Agent is integrated with FocalPoint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 module. A new social media-like collaboration tool to bridge the gulf between production and post-production. Take your project from conception to archive in one fluid system, using the editing tools you already own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mtClean="0"/>
              <a:t>Linked to FocalPoint</a:t>
            </a:r>
            <a:r>
              <a:rPr lang="en-US" baseline="0" smtClean="0"/>
              <a:t> Server by SOAP API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92B0-A945-9F43-AC71-DB2165C230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02/05/2013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68077"/>
            <a:ext cx="4559300" cy="969685"/>
          </a:xfrm>
          <a:prstGeom prst="rect">
            <a:avLst/>
          </a:prstGeom>
        </p:spPr>
      </p:pic>
      <p:pic>
        <p:nvPicPr>
          <p:cNvPr id="6" name="Picture 5" descr="ConSol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4352308"/>
            <a:ext cx="1820398" cy="11035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8399" y="4469972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edia 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51" y="4469972"/>
            <a:ext cx="1753491" cy="7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86" y="0"/>
            <a:ext cx="2951736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143" y="846881"/>
            <a:ext cx="24069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285BF"/>
                </a:solidFill>
              </a:rPr>
              <a:t>Commission</a:t>
            </a:r>
          </a:p>
          <a:p>
            <a:r>
              <a:rPr lang="en-US" dirty="0"/>
              <a:t>-The commissioning editor reviews the ideas and can commission them.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636" y="84667"/>
            <a:ext cx="3021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FocalPoint Portal</a:t>
            </a:r>
            <a:endParaRPr lang="en-US" sz="3200" dirty="0"/>
          </a:p>
        </p:txBody>
      </p:sp>
      <p:pic>
        <p:nvPicPr>
          <p:cNvPr id="9" name="Picture 8" descr="Screen Shot 2013-04-25 at 11.45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90" y="669443"/>
            <a:ext cx="4301690" cy="3428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8285" y="4061439"/>
            <a:ext cx="461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285BF"/>
                </a:solidFill>
              </a:rPr>
              <a:t>Just Create</a:t>
            </a:r>
          </a:p>
          <a:p>
            <a:r>
              <a:rPr lang="en-US" sz="1700" dirty="0"/>
              <a:t>-The commissioned project becomes a Project Portfolio in FocalPoint Server.</a:t>
            </a:r>
          </a:p>
          <a:p>
            <a:endParaRPr lang="en-US" dirty="0"/>
          </a:p>
        </p:txBody>
      </p:sp>
      <p:pic>
        <p:nvPicPr>
          <p:cNvPr id="11" name="Picture 10" descr="Screen Shot 2013-04-25 at 11.43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" y="2382762"/>
            <a:ext cx="439005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3656"/>
            <a:ext cx="7772400" cy="663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FocalPoint Archive</a:t>
            </a:r>
            <a:endParaRPr lang="en-US" dirty="0"/>
          </a:p>
        </p:txBody>
      </p:sp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77" y="0"/>
            <a:ext cx="2998345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9468" y="1637067"/>
            <a:ext cx="61897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project is finished, it can be archived from </a:t>
            </a:r>
            <a:r>
              <a:rPr lang="en-US" dirty="0" err="1" smtClean="0"/>
              <a:t>FocalPoint</a:t>
            </a:r>
            <a:r>
              <a:rPr lang="en-US" dirty="0" smtClean="0"/>
              <a:t> Server. We have built an engine that links to all major archiving and storage systems, such as </a:t>
            </a:r>
            <a:r>
              <a:rPr lang="en-US" dirty="0" err="1" smtClean="0"/>
              <a:t>Archiware</a:t>
            </a:r>
            <a:r>
              <a:rPr lang="en-US" dirty="0" smtClean="0"/>
              <a:t>, </a:t>
            </a:r>
            <a:r>
              <a:rPr lang="en-US" dirty="0" err="1" smtClean="0"/>
              <a:t>Atempo</a:t>
            </a:r>
            <a:r>
              <a:rPr lang="en-US" dirty="0" smtClean="0"/>
              <a:t>, Cache-A, Space, Quantum and SAN Fusion. Reporting can track the various stages of the workflow so you know the exact status of the project.</a:t>
            </a:r>
            <a:endParaRPr lang="en-US" dirty="0"/>
          </a:p>
        </p:txBody>
      </p:sp>
      <p:pic>
        <p:nvPicPr>
          <p:cNvPr id="3" name="Picture 2" descr="GB_Lab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90" y="3746471"/>
            <a:ext cx="2604641" cy="1255775"/>
          </a:xfrm>
          <a:prstGeom prst="rect">
            <a:avLst/>
          </a:prstGeom>
        </p:spPr>
      </p:pic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" y="3564734"/>
            <a:ext cx="1079500" cy="809625"/>
          </a:xfrm>
          <a:prstGeom prst="rect">
            <a:avLst/>
          </a:prstGeom>
        </p:spPr>
      </p:pic>
      <p:pic>
        <p:nvPicPr>
          <p:cNvPr id="10" name="Picture 9" descr="Unknow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87" y="3329535"/>
            <a:ext cx="42418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3656"/>
            <a:ext cx="7772400" cy="663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Finally Pure Simplicity</a:t>
            </a:r>
            <a:endParaRPr lang="en-US" dirty="0"/>
          </a:p>
        </p:txBody>
      </p:sp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56" y="0"/>
            <a:ext cx="3114866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3745" y="1507108"/>
            <a:ext cx="61897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FocalPoint</a:t>
            </a:r>
            <a:r>
              <a:rPr lang="en-US" dirty="0" smtClean="0"/>
              <a:t> Server, </a:t>
            </a:r>
            <a:r>
              <a:rPr lang="de-DE" dirty="0" err="1" smtClean="0"/>
              <a:t>FocalPortal</a:t>
            </a:r>
            <a:r>
              <a:rPr lang="en-US" dirty="0" smtClean="0"/>
              <a:t>, and </a:t>
            </a:r>
            <a:r>
              <a:rPr lang="en-US" dirty="0" err="1" smtClean="0"/>
              <a:t>FocalPoint</a:t>
            </a:r>
            <a:r>
              <a:rPr lang="en-US" dirty="0" smtClean="0"/>
              <a:t> API bridge the gulf between production </a:t>
            </a:r>
            <a:r>
              <a:rPr lang="en-US" dirty="0"/>
              <a:t>and post </a:t>
            </a:r>
            <a:r>
              <a:rPr lang="en-US" dirty="0" smtClean="0"/>
              <a:t>production.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Take an idea from conception to archive in one simple to use system. The technology behind the scenes manages the complexity so you don’t have 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91" y="3261435"/>
            <a:ext cx="2329065" cy="178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4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1970"/>
            <a:ext cx="7772400" cy="663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was FocalPoint created?</a:t>
            </a:r>
            <a:endParaRPr lang="en-US" dirty="0"/>
          </a:p>
        </p:txBody>
      </p:sp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48" y="0"/>
            <a:ext cx="3161474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8399" y="1294616"/>
            <a:ext cx="8151223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To </a:t>
            </a:r>
            <a:r>
              <a:rPr lang="en-US" dirty="0"/>
              <a:t>answer the needs of large scale </a:t>
            </a:r>
            <a:r>
              <a:rPr lang="en-US" dirty="0" smtClean="0"/>
              <a:t>collaborative editing.</a:t>
            </a:r>
          </a:p>
          <a:p>
            <a:pPr algn="ctr">
              <a:lnSpc>
                <a:spcPct val="120000"/>
              </a:lnSpc>
            </a:pPr>
            <a:endParaRPr lang="en-US" sz="1200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Originally started out as a project management tool for </a:t>
            </a:r>
            <a:r>
              <a:rPr lang="en-US" dirty="0" smtClean="0">
                <a:solidFill>
                  <a:srgbClr val="159FE3"/>
                </a:solidFill>
              </a:rPr>
              <a:t>BBC SPORTS</a:t>
            </a:r>
            <a:r>
              <a:rPr lang="en-US" dirty="0" smtClean="0"/>
              <a:t>. Projects could be lost, incorrectly named etc.</a:t>
            </a:r>
            <a:endParaRPr lang="en-US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solidFill>
                  <a:srgbClr val="159FE3"/>
                </a:solidFill>
              </a:rPr>
              <a:t>50 </a:t>
            </a:r>
            <a:r>
              <a:rPr lang="en-US" dirty="0">
                <a:solidFill>
                  <a:srgbClr val="159FE3"/>
                </a:solidFill>
              </a:rPr>
              <a:t>seats </a:t>
            </a:r>
            <a:r>
              <a:rPr lang="en-US" dirty="0"/>
              <a:t>of </a:t>
            </a:r>
            <a:r>
              <a:rPr lang="en-US" dirty="0" smtClean="0"/>
              <a:t>Final Cut Pro 7 coping with busy sporting summer of </a:t>
            </a:r>
            <a:r>
              <a:rPr lang="en-US" dirty="0"/>
              <a:t>2012.   </a:t>
            </a:r>
            <a:endParaRPr lang="en-US" dirty="0" smtClean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solidFill>
                  <a:srgbClr val="159FE3"/>
                </a:solidFill>
              </a:rPr>
              <a:t>Platform </a:t>
            </a:r>
            <a:r>
              <a:rPr lang="en-US" dirty="0" smtClean="0"/>
              <a:t>Hell.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solidFill>
                  <a:srgbClr val="159FE3"/>
                </a:solidFill>
              </a:rPr>
              <a:t>Versioning</a:t>
            </a:r>
            <a:r>
              <a:rPr lang="en-US" dirty="0" smtClean="0">
                <a:solidFill>
                  <a:srgbClr val="1285BF"/>
                </a:solidFill>
              </a:rPr>
              <a:t> </a:t>
            </a:r>
            <a:r>
              <a:rPr lang="en-US" dirty="0"/>
              <a:t>Hell </a:t>
            </a:r>
            <a:r>
              <a:rPr lang="en-US" dirty="0" smtClean="0"/>
              <a:t>– creating and tracking.</a:t>
            </a:r>
            <a:endParaRPr lang="en-US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200</a:t>
            </a:r>
            <a:r>
              <a:rPr lang="en-US" dirty="0"/>
              <a:t>-</a:t>
            </a:r>
            <a:r>
              <a:rPr lang="en-US" dirty="0" smtClean="0"/>
              <a:t>300 constantly changing </a:t>
            </a:r>
            <a:r>
              <a:rPr lang="en-US" dirty="0" smtClean="0">
                <a:solidFill>
                  <a:srgbClr val="159FE3"/>
                </a:solidFill>
              </a:rPr>
              <a:t>personnel.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605" y="4285568"/>
            <a:ext cx="70936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59FE3"/>
                </a:solidFill>
              </a:rPr>
              <a:t>Design Brief; must be simple</a:t>
            </a:r>
            <a:r>
              <a:rPr lang="en-US" sz="3200" dirty="0" smtClean="0">
                <a:solidFill>
                  <a:srgbClr val="159FE3"/>
                </a:solidFill>
              </a:rPr>
              <a:t> for </a:t>
            </a:r>
            <a:r>
              <a:rPr lang="en-US" sz="3200" dirty="0">
                <a:solidFill>
                  <a:srgbClr val="159FE3"/>
                </a:solidFill>
              </a:rPr>
              <a:t>the user!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3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0" y="0"/>
            <a:ext cx="3291432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3" y="696635"/>
            <a:ext cx="3968793" cy="33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2528127" y="47040"/>
            <a:ext cx="7772400" cy="663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Pain Relief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299" y="4051905"/>
            <a:ext cx="861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Enforces </a:t>
            </a:r>
            <a:r>
              <a:rPr lang="en-US" sz="2400" dirty="0">
                <a:solidFill>
                  <a:srgbClr val="159FE3"/>
                </a:solidFill>
              </a:rPr>
              <a:t>correct file naming </a:t>
            </a:r>
            <a:r>
              <a:rPr lang="en-US" dirty="0">
                <a:solidFill>
                  <a:srgbClr val="159FE3"/>
                </a:solidFill>
              </a:rPr>
              <a:t>through drop down menus, and </a:t>
            </a:r>
            <a:r>
              <a:rPr lang="en-US" sz="2400" dirty="0">
                <a:solidFill>
                  <a:srgbClr val="159FE3"/>
                </a:solidFill>
              </a:rPr>
              <a:t>correct save location </a:t>
            </a:r>
            <a:r>
              <a:rPr lang="en-US" dirty="0"/>
              <a:t>through projects. Very few freeform text input fields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2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3" y="0"/>
            <a:ext cx="2916479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588" y="2642819"/>
            <a:ext cx="26137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59FE3"/>
                </a:solidFill>
              </a:rPr>
              <a:t>5-10 minutes training.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Screen Shot 2013-04-24 at 14.37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53" y="829204"/>
            <a:ext cx="4310731" cy="406455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2496767" y="48509"/>
            <a:ext cx="7772400" cy="663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Pain Relief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60588" y="1298513"/>
            <a:ext cx="176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Simple interface. </a:t>
            </a:r>
          </a:p>
        </p:txBody>
      </p:sp>
      <p:pic>
        <p:nvPicPr>
          <p:cNvPr id="8" name="Picture 7" descr="Screen Shot 2013-04-25 at 10.08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38" y="1003301"/>
            <a:ext cx="2566300" cy="17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03" y="0"/>
            <a:ext cx="3661619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01506" y="1515976"/>
            <a:ext cx="3055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59FE3"/>
                </a:solidFill>
              </a:rPr>
              <a:t>Easy search </a:t>
            </a:r>
            <a:r>
              <a:rPr lang="en-US" dirty="0"/>
              <a:t>with</a:t>
            </a:r>
            <a:r>
              <a:rPr lang="en-US" dirty="0" smtClean="0"/>
              <a:t> search light </a:t>
            </a:r>
            <a:r>
              <a:rPr lang="en-US" dirty="0"/>
              <a:t>buttons</a:t>
            </a:r>
            <a:r>
              <a:rPr lang="en-US" dirty="0" smtClean="0"/>
              <a:t>. The document finds you in three clicks.</a:t>
            </a:r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04" y="798216"/>
            <a:ext cx="3032337" cy="24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0631" y="2991082"/>
            <a:ext cx="8151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the complex </a:t>
            </a:r>
            <a:r>
              <a:rPr lang="en-US" dirty="0" smtClean="0"/>
              <a:t>work is behind the scenes.</a:t>
            </a:r>
          </a:p>
          <a:p>
            <a:endParaRPr lang="en-US" dirty="0"/>
          </a:p>
          <a:p>
            <a:r>
              <a:rPr lang="en-US" dirty="0"/>
              <a:t>FocalPoint Server automatically sets up and maintains the necessary file or folder structures </a:t>
            </a:r>
            <a:r>
              <a:rPr lang="en-US" dirty="0" smtClean="0"/>
              <a:t>for: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 err="1" smtClean="0"/>
              <a:t>NLEs</a:t>
            </a:r>
            <a:r>
              <a:rPr lang="en-US" dirty="0" smtClean="0"/>
              <a:t>, e.g.  Final Cut Pro, Avid, Premiere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VFX  packages,  e.g.   After Effects, Maya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raphics packages,  e.g.   Photoshop</a:t>
            </a:r>
            <a:r>
              <a:rPr lang="en-US" dirty="0"/>
              <a:t>, </a:t>
            </a:r>
            <a:r>
              <a:rPr lang="en-US" dirty="0" smtClean="0"/>
              <a:t>Illustrator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496767" y="48509"/>
            <a:ext cx="7772400" cy="663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Pain Relief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47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6" y="0"/>
            <a:ext cx="3279336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398" y="827221"/>
            <a:ext cx="837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ersioning </a:t>
            </a:r>
            <a:r>
              <a:rPr lang="en-US" sz="1600" dirty="0"/>
              <a:t>and </a:t>
            </a:r>
            <a:r>
              <a:rPr lang="en-US" sz="1600" dirty="0" smtClean="0"/>
              <a:t>tracking: </a:t>
            </a:r>
            <a:r>
              <a:rPr lang="en-US" sz="1600" dirty="0"/>
              <a:t>Simple </a:t>
            </a:r>
            <a:r>
              <a:rPr lang="en-US" sz="1600" dirty="0" smtClean="0"/>
              <a:t>buttons for </a:t>
            </a:r>
            <a:r>
              <a:rPr lang="en-US" sz="1600" dirty="0"/>
              <a:t>the </a:t>
            </a:r>
            <a:r>
              <a:rPr lang="en-US" sz="1600" dirty="0" smtClean="0"/>
              <a:t>user which create directory and file structures behind the scenes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Status notifications </a:t>
            </a:r>
            <a:r>
              <a:rPr lang="en-US" sz="1600" dirty="0" smtClean="0"/>
              <a:t>make communications instant, and workflows are efficient.</a:t>
            </a:r>
            <a:endParaRPr lang="en-US" sz="16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2496767" y="48509"/>
            <a:ext cx="7772400" cy="663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Pain Relief</a:t>
            </a:r>
            <a:endParaRPr lang="en-US" sz="3200" dirty="0"/>
          </a:p>
        </p:txBody>
      </p:sp>
      <p:pic>
        <p:nvPicPr>
          <p:cNvPr id="2" name="Picture 1" descr="Screen Shot 2013-04-25 at 10.3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6" y="1989858"/>
            <a:ext cx="3909576" cy="3153642"/>
          </a:xfrm>
          <a:prstGeom prst="rect">
            <a:avLst/>
          </a:prstGeom>
        </p:spPr>
      </p:pic>
      <p:pic>
        <p:nvPicPr>
          <p:cNvPr id="5" name="Picture 4" descr="Screen Shot 2013-04-25 at 10.34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68" y="2428796"/>
            <a:ext cx="2702894" cy="2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86" y="0"/>
            <a:ext cx="2951736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8399" y="850454"/>
            <a:ext cx="815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 – High Availability, fails over to another server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399" y="1994257"/>
            <a:ext cx="815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customizable including hierarchy of roles,  search buttons, NLE</a:t>
            </a:r>
            <a:r>
              <a:rPr lang="en-US" smtClean="0"/>
              <a:t>/Graphics/</a:t>
            </a:r>
            <a:r>
              <a:rPr lang="en-US" dirty="0" smtClean="0"/>
              <a:t>Specialized workflows and more.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398" y="1312369"/>
            <a:ext cx="815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Resilient – automatically backs up all your projects to another server. Splits searches over multiple servers. </a:t>
            </a:r>
            <a:endParaRPr lang="en-US" dirty="0"/>
          </a:p>
        </p:txBody>
      </p:sp>
      <p:pic>
        <p:nvPicPr>
          <p:cNvPr id="7" name="Picture 6" descr="Screen Shot 2013-04-25 at 11.37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7" y="2773634"/>
            <a:ext cx="2456207" cy="2369866"/>
          </a:xfrm>
          <a:prstGeom prst="rect">
            <a:avLst/>
          </a:prstGeom>
        </p:spPr>
      </p:pic>
      <p:pic>
        <p:nvPicPr>
          <p:cNvPr id="8" name="Picture 7" descr="Screen Shot 2013-04-25 at 11.38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00" y="2773634"/>
            <a:ext cx="2646135" cy="14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44" y="0"/>
            <a:ext cx="3006878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691701" y="1204438"/>
            <a:ext cx="5751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FocalPoint</a:t>
            </a:r>
            <a:r>
              <a:rPr lang="de-DE" dirty="0" smtClean="0"/>
              <a:t> </a:t>
            </a:r>
            <a:r>
              <a:rPr lang="de-DE" dirty="0" err="1" smtClean="0"/>
              <a:t>Server‘s</a:t>
            </a:r>
            <a:r>
              <a:rPr lang="de-DE" dirty="0" smtClean="0"/>
              <a:t> simple,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powerful</a:t>
            </a:r>
            <a:r>
              <a:rPr lang="de-DE" dirty="0" smtClean="0"/>
              <a:t> API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party </a:t>
            </a:r>
            <a:r>
              <a:rPr lang="de-DE" dirty="0" err="1" smtClean="0"/>
              <a:t>applications</a:t>
            </a:r>
            <a:r>
              <a:rPr lang="de-DE" dirty="0" smtClean="0"/>
              <a:t> such as </a:t>
            </a:r>
            <a:r>
              <a:rPr lang="de-DE" dirty="0" err="1" smtClean="0"/>
              <a:t>Content</a:t>
            </a:r>
            <a:r>
              <a:rPr lang="de-DE" dirty="0" smtClean="0"/>
              <a:t> Agent.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605367" y="2791929"/>
            <a:ext cx="595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…So you can drag and drop any file format into your FocalPoint Project and it will automatically convert to your preset mezzanine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2669"/>
            <a:ext cx="7772400" cy="663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FocalPoint Portal</a:t>
            </a:r>
            <a:endParaRPr lang="en-US" dirty="0"/>
          </a:p>
        </p:txBody>
      </p:sp>
      <p:pic>
        <p:nvPicPr>
          <p:cNvPr id="4" name="Picture 3" descr="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27" y="0"/>
            <a:ext cx="3277995" cy="611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8399" y="611970"/>
            <a:ext cx="8151223" cy="0"/>
          </a:xfrm>
          <a:prstGeom prst="line">
            <a:avLst/>
          </a:prstGeom>
          <a:ln w="38100" cmpd="sng">
            <a:solidFill>
              <a:srgbClr val="1177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3-04-24 at 15.19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38" y="1185762"/>
            <a:ext cx="5864525" cy="3676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59932"/>
            <a:ext cx="258838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285BF"/>
                </a:solidFill>
              </a:rPr>
              <a:t>Pool your ideas</a:t>
            </a:r>
          </a:p>
          <a:p>
            <a:r>
              <a:rPr lang="en-US" sz="1700" dirty="0" smtClean="0"/>
              <a:t>-Propose ideas for the </a:t>
            </a:r>
            <a:r>
              <a:rPr lang="en-US" sz="1700" dirty="0"/>
              <a:t>day’s </a:t>
            </a:r>
            <a:r>
              <a:rPr lang="en-US" sz="1700" dirty="0" smtClean="0"/>
              <a:t>stories by starting </a:t>
            </a:r>
            <a:r>
              <a:rPr lang="en-US" sz="1700" dirty="0"/>
              <a:t>a conversation in the FocalPortal (like Facebook or Twitter)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181618" y="3137478"/>
            <a:ext cx="2261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285BF"/>
                </a:solidFill>
              </a:rPr>
              <a:t>Discussion</a:t>
            </a:r>
          </a:p>
          <a:p>
            <a:r>
              <a:rPr lang="en-US" dirty="0"/>
              <a:t>-Comment on each other’s ideas and add media or articles.</a:t>
            </a:r>
          </a:p>
        </p:txBody>
      </p:sp>
    </p:spTree>
    <p:extLst>
      <p:ext uri="{BB962C8B-B14F-4D97-AF65-F5344CB8AC3E}">
        <p14:creationId xmlns:p14="http://schemas.microsoft.com/office/powerpoint/2010/main" val="254301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730</Words>
  <Application>Microsoft Macintosh PowerPoint</Application>
  <PresentationFormat>On-screen Show (16:9)</PresentationFormat>
  <Paragraphs>63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PowerPoint Presentation</vt:lpstr>
      <vt:lpstr>Why was FocalPoint created?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FocalPoint Portal</vt:lpstr>
      <vt:lpstr>PowerPoint Presentation</vt:lpstr>
      <vt:lpstr>FocalPoint Archive</vt:lpstr>
      <vt:lpstr>Finally Pure Simplicity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Cuttell</dc:creator>
  <cp:lastModifiedBy>Bridget Cuttell</cp:lastModifiedBy>
  <cp:revision>64</cp:revision>
  <dcterms:created xsi:type="dcterms:W3CDTF">2013-04-26T21:31:56Z</dcterms:created>
  <dcterms:modified xsi:type="dcterms:W3CDTF">2013-05-02T14:40:34Z</dcterms:modified>
</cp:coreProperties>
</file>